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bd75b15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3bd75b15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bd75b150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3bd75b150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bd75b150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bd75b150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Tripit (logo orange)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Préparer ses vacances sur internet ?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0" y="0"/>
            <a:ext cx="1387000" cy="13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7025" y="2394725"/>
            <a:ext cx="2671475" cy="26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5350" y="2089075"/>
            <a:ext cx="2772350" cy="277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4875" y="-1"/>
            <a:ext cx="1335000" cy="9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540"/>
              <a:t>Les </a:t>
            </a:r>
            <a:r>
              <a:rPr lang="fr" sz="2540"/>
              <a:t>comparateurs</a:t>
            </a:r>
            <a:endParaRPr sz="2540"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729450" y="2078875"/>
            <a:ext cx="4370700" cy="27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 u="sng"/>
              <a:t>Vols</a:t>
            </a:r>
            <a:r>
              <a:rPr b="1" lang="fr" sz="1700"/>
              <a:t> :</a:t>
            </a:r>
            <a:r>
              <a:rPr lang="fr" sz="1700"/>
              <a:t> Skyscanner, Google Flight, </a:t>
            </a:r>
            <a:r>
              <a:rPr lang="fr" sz="1700"/>
              <a:t>Rome2Rio</a:t>
            </a:r>
            <a:br>
              <a:rPr lang="fr" sz="1700"/>
            </a:b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700" u="sng"/>
              <a:t>Hébergements</a:t>
            </a:r>
            <a:r>
              <a:rPr b="1" lang="fr" sz="1700"/>
              <a:t> :</a:t>
            </a:r>
            <a:r>
              <a:rPr lang="fr" sz="1700"/>
              <a:t> Booking, Airbnb</a:t>
            </a:r>
            <a:br>
              <a:rPr lang="fr" sz="1700"/>
            </a:br>
            <a:r>
              <a:rPr lang="fr" sz="1700"/>
              <a:t>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700" u="sng"/>
              <a:t>Location de voiture</a:t>
            </a:r>
            <a:r>
              <a:rPr b="1" lang="fr" sz="1700"/>
              <a:t> :</a:t>
            </a:r>
            <a:r>
              <a:rPr lang="fr" sz="1700"/>
              <a:t> Rentalcars, Blablacar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32057" l="12011" r="40700" t="32183"/>
          <a:stretch/>
        </p:blipFill>
        <p:spPr>
          <a:xfrm>
            <a:off x="4879975" y="962875"/>
            <a:ext cx="2872425" cy="8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16149" l="29449" r="30862" t="11559"/>
          <a:stretch/>
        </p:blipFill>
        <p:spPr>
          <a:xfrm>
            <a:off x="7162051" y="1968575"/>
            <a:ext cx="1578174" cy="150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9975" y="3745975"/>
            <a:ext cx="4155827" cy="129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4875" y="-1"/>
            <a:ext cx="1335000" cy="9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540"/>
              <a:t>Les moyens de recherche</a:t>
            </a:r>
            <a:endParaRPr sz="2540"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729450" y="2078875"/>
            <a:ext cx="4746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La navigation privée</a:t>
            </a:r>
            <a:br>
              <a:rPr lang="fr" sz="1700"/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La création de compte (Avantage fidélité)</a:t>
            </a:r>
            <a:br>
              <a:rPr lang="fr" sz="1700"/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Intelligence artificielle (Chatgpt, Mistral)</a:t>
            </a:r>
            <a:endParaRPr sz="1700"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25584" r="24946" t="0"/>
          <a:stretch/>
        </p:blipFill>
        <p:spPr>
          <a:xfrm>
            <a:off x="5662200" y="647500"/>
            <a:ext cx="1498500" cy="15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5575" y="2004775"/>
            <a:ext cx="1781874" cy="18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3894" y="3177975"/>
            <a:ext cx="2658510" cy="17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4875" y="-1"/>
            <a:ext cx="1335000" cy="9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Trucs &amp; Astuces</a:t>
            </a: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325" y="2006250"/>
            <a:ext cx="1317175" cy="18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b="12067" l="30742" r="30738" t="13394"/>
          <a:stretch/>
        </p:blipFill>
        <p:spPr>
          <a:xfrm>
            <a:off x="1972225" y="2694225"/>
            <a:ext cx="2189925" cy="22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 b="14115" l="15379" r="13582" t="15968"/>
          <a:stretch/>
        </p:blipFill>
        <p:spPr>
          <a:xfrm>
            <a:off x="3606700" y="1195850"/>
            <a:ext cx="1522400" cy="14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9875" y="3186875"/>
            <a:ext cx="1639650" cy="16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90760" y="793550"/>
            <a:ext cx="3953239" cy="177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60208" y="2694225"/>
            <a:ext cx="3432317" cy="7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34875" y="-1"/>
            <a:ext cx="1335000" cy="9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4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